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hpma4B5TZhwjleCOi9b3qGnCWy8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425450" y="2280225"/>
            <a:ext cx="6003600" cy="58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nl" sz="3600">
                <a:latin typeface="Calibri"/>
                <a:ea typeface="Calibri"/>
                <a:cs typeface="Calibri"/>
                <a:sym typeface="Calibri"/>
              </a:rPr>
              <a:t>De wind in de zeilen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nl" sz="1600">
                <a:solidFill>
                  <a:srgbClr val="F39430"/>
                </a:solidFill>
                <a:highlight>
                  <a:srgbClr val="FFFFFF"/>
                </a:highlight>
              </a:rPr>
              <a:t>Opeens kwam er uit de hemel een vreemd geluid. Het klonk alsof het hard begon te waaien. Het was overal in huis te horen. - Handelingen 2:2</a:t>
            </a:r>
            <a:endParaRPr i="1" sz="1600">
              <a:solidFill>
                <a:srgbClr val="F3943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1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Opdracht:	</a:t>
            </a:r>
            <a:endParaRPr sz="1450"/>
          </a:p>
          <a:p>
            <a:pPr indent="-330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nl" sz="1600"/>
              <a:t>Neem een kurk die over de lengte door de midden is gesneden. Maak de halve kurk vast aan de fles met twee elastieken.</a:t>
            </a:r>
            <a:endParaRPr sz="1600"/>
          </a:p>
          <a:p>
            <a:pPr indent="-330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nl" sz="1600"/>
              <a:t>Steek de satéprikker in de kurk.</a:t>
            </a:r>
            <a:endParaRPr sz="1600"/>
          </a:p>
          <a:p>
            <a:pPr indent="-330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nl" sz="1600"/>
              <a:t>Maak aan de prikker een zeil.</a:t>
            </a:r>
            <a:endParaRPr sz="1600"/>
          </a:p>
          <a:p>
            <a:pPr indent="-330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nl" sz="1600"/>
              <a:t>Versier je boot, maak er wat moois van!</a:t>
            </a:r>
            <a:endParaRPr sz="1600"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Om door te praten: </a:t>
            </a:r>
            <a:endParaRPr b="1" sz="1600"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nl" sz="1600">
                <a:highlight>
                  <a:srgbClr val="FFFFFF"/>
                </a:highlight>
              </a:rPr>
              <a:t>Wat zijn allemaal dingen die door de wind in beweging worden gezet?</a:t>
            </a:r>
            <a:endParaRPr sz="1600"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nl" sz="1600">
                <a:highlight>
                  <a:srgbClr val="FFFFFF"/>
                </a:highlight>
              </a:rPr>
              <a:t>Waar heb jij de wind gezien vandaag?</a:t>
            </a:r>
            <a:endParaRPr sz="1600">
              <a:highlight>
                <a:srgbClr val="FFFFFF"/>
              </a:highlight>
            </a:endParaRPr>
          </a:p>
        </p:txBody>
      </p:sp>
      <p:pic>
        <p:nvPicPr>
          <p:cNvPr id="55" name="Google Shape;5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76825" y="7677400"/>
            <a:ext cx="2762250" cy="179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